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33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FC326B-38A8-4032-A859-8CED7695C8D0}" type="datetimeFigureOut">
              <a:rPr lang="en-US" smtClean="0"/>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C326B-38A8-4032-A859-8CED7695C8D0}" type="datetimeFigureOut">
              <a:rPr lang="en-US" smtClean="0"/>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C326B-38A8-4032-A859-8CED7695C8D0}" type="datetimeFigureOut">
              <a:rPr lang="en-US" smtClean="0"/>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C326B-38A8-4032-A859-8CED7695C8D0}" type="datetimeFigureOut">
              <a:rPr lang="en-US" smtClean="0"/>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FC326B-38A8-4032-A859-8CED7695C8D0}" type="datetimeFigureOut">
              <a:rPr lang="en-US" smtClean="0"/>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FC326B-38A8-4032-A859-8CED7695C8D0}" type="datetimeFigureOut">
              <a:rPr lang="en-US" smtClean="0"/>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FC326B-38A8-4032-A859-8CED7695C8D0}" type="datetimeFigureOut">
              <a:rPr lang="en-US" smtClean="0"/>
              <a:t>4/30/2015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FC326B-38A8-4032-A859-8CED7695C8D0}" type="datetimeFigureOut">
              <a:rPr lang="en-US" smtClean="0"/>
              <a:t>4/30/2015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FC326B-38A8-4032-A859-8CED7695C8D0}" type="datetimeFigureOut">
              <a:rPr lang="en-US" smtClean="0"/>
              <a:t>4/30/2015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FC326B-38A8-4032-A859-8CED7695C8D0}" type="datetimeFigureOut">
              <a:rPr lang="en-US" smtClean="0"/>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FC326B-38A8-4032-A859-8CED7695C8D0}" type="datetimeFigureOut">
              <a:rPr lang="en-US" smtClean="0"/>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62376-E9C3-4084-8C3F-C86264E59D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FC326B-38A8-4032-A859-8CED7695C8D0}" type="datetimeFigureOut">
              <a:rPr lang="en-US" smtClean="0"/>
              <a:t>4/30/2015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62376-E9C3-4084-8C3F-C86264E59D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nola.com/weather/index.ssf/2015/04/tornado_touched_down_in_kenner.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8382000" cy="6186309"/>
          </a:xfrm>
          <a:prstGeom prst="rect">
            <a:avLst/>
          </a:prstGeom>
          <a:noFill/>
        </p:spPr>
        <p:txBody>
          <a:bodyPr wrap="square" rtlCol="0">
            <a:spAutoFit/>
          </a:bodyPr>
          <a:lstStyle/>
          <a:p>
            <a:r>
              <a:rPr lang="en-US" b="1" dirty="0"/>
              <a:t>9:15 a.m. Pierre Part, Assumption Parish.</a:t>
            </a:r>
            <a:r>
              <a:rPr lang="en-US" dirty="0"/>
              <a:t> An EF-1 tornado touched down near Derrick Street and Louisiana 70. The tornado had maximum winds of 100 mph, and caused some tree and minor home damage along Louisiana 70, the weather service said</a:t>
            </a:r>
            <a:r>
              <a:rPr lang="en-US" dirty="0" smtClean="0"/>
              <a:t>.</a:t>
            </a:r>
          </a:p>
          <a:p>
            <a:endParaRPr lang="en-US" dirty="0"/>
          </a:p>
          <a:p>
            <a:r>
              <a:rPr lang="en-US" b="1" dirty="0"/>
              <a:t>9:28 a.m. Napoleonville, Assumption Parish.</a:t>
            </a:r>
            <a:r>
              <a:rPr lang="en-US" dirty="0"/>
              <a:t> An EF-0 tornado touched down near Louisiana 1 and Bayou Lafourche. The tornado's peak wind speeds were 85 mph, and the weather service said it caused some tree damage</a:t>
            </a:r>
            <a:r>
              <a:rPr lang="en-US" dirty="0" smtClean="0"/>
              <a:t>.</a:t>
            </a:r>
          </a:p>
          <a:p>
            <a:endParaRPr lang="en-US" dirty="0"/>
          </a:p>
          <a:p>
            <a:r>
              <a:rPr lang="en-US" b="1" dirty="0"/>
              <a:t>9:43 a.m. </a:t>
            </a:r>
            <a:r>
              <a:rPr lang="en-US" b="1" dirty="0" err="1"/>
              <a:t>Chackbay</a:t>
            </a:r>
            <a:r>
              <a:rPr lang="en-US" b="1" dirty="0"/>
              <a:t>, Lafourche Parish.</a:t>
            </a:r>
            <a:r>
              <a:rPr lang="en-US" dirty="0"/>
              <a:t> An EF-1 tornado with peak wind speeds of 90 mph touched down Louisiana 20. The tornado ripped siding and shingles off of a home, uprooted several trees and snapped power poles, according to the weather service</a:t>
            </a:r>
            <a:r>
              <a:rPr lang="en-US" dirty="0" smtClean="0"/>
              <a:t>.</a:t>
            </a:r>
          </a:p>
          <a:p>
            <a:endParaRPr lang="en-US" dirty="0"/>
          </a:p>
          <a:p>
            <a:r>
              <a:rPr lang="en-US" b="1" dirty="0"/>
              <a:t>10:08 a.m. Bayou Gauche, St. Charles Parish.</a:t>
            </a:r>
            <a:r>
              <a:rPr lang="en-US" dirty="0"/>
              <a:t> An EF-0 tornado touched down in a field west of Louisiana 305. The weather service said the tornado had maximum wind speeds of 75 mph. It snapped branches off of several trees and caused minor damage to some roofs. Power poles were leaning south of Matthew Street</a:t>
            </a:r>
            <a:r>
              <a:rPr lang="en-US" dirty="0" smtClean="0"/>
              <a:t>.</a:t>
            </a:r>
          </a:p>
          <a:p>
            <a:endParaRPr lang="en-US" dirty="0"/>
          </a:p>
          <a:p>
            <a:r>
              <a:rPr lang="en-US" b="1" dirty="0"/>
              <a:t>10:23 a.m. Kenner, Jefferson Parish.</a:t>
            </a:r>
            <a:r>
              <a:rPr lang="en-US" dirty="0"/>
              <a:t> An </a:t>
            </a:r>
            <a:r>
              <a:rPr lang="en-US" dirty="0">
                <a:hlinkClick r:id="rId2"/>
              </a:rPr>
              <a:t>EF-1 tornado</a:t>
            </a:r>
            <a:r>
              <a:rPr lang="en-US" dirty="0"/>
              <a:t> touched down near West Esplanade and Loyola Avenues. The weather service said the tornado, which had maximum wind speeds of 90 mph, caused some damage to homes and snapped trees and power poles at the intersection.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533400"/>
            <a:ext cx="8458200" cy="2862322"/>
          </a:xfrm>
          <a:prstGeom prst="rect">
            <a:avLst/>
          </a:prstGeom>
          <a:noFill/>
        </p:spPr>
        <p:txBody>
          <a:bodyPr wrap="square" rtlCol="0">
            <a:spAutoFit/>
          </a:bodyPr>
          <a:lstStyle/>
          <a:p>
            <a:r>
              <a:rPr lang="en-US" dirty="0" err="1" smtClean="0"/>
              <a:t>Evaporational</a:t>
            </a:r>
            <a:r>
              <a:rPr lang="en-US" dirty="0" smtClean="0"/>
              <a:t> cooling. --- As the rain falls, some of it evaporates, and that cools the immediate air volume, which also becomes a bit denser/heavier if you will. This cooler denser air will begin to sink, as a hot air balloon would without more heating. When it reaches the surface it might resemble a 'dome' as it spreads out. If you are </a:t>
            </a:r>
            <a:r>
              <a:rPr lang="en-US" b="1" i="1" dirty="0" smtClean="0"/>
              <a:t>outside this dome</a:t>
            </a:r>
            <a:r>
              <a:rPr lang="en-US" dirty="0" smtClean="0"/>
              <a:t> of cold air you might show a decrease of pressure until the cold air enters, or if you're </a:t>
            </a:r>
            <a:r>
              <a:rPr lang="en-US" b="1" i="1" dirty="0" smtClean="0"/>
              <a:t>inside the dome</a:t>
            </a:r>
            <a:r>
              <a:rPr lang="en-US" dirty="0" smtClean="0"/>
              <a:t> you may see an increase as the cold air flows downward. </a:t>
            </a:r>
            <a:r>
              <a:rPr lang="en-US" i="1" dirty="0" smtClean="0"/>
              <a:t>Which is exactly what your graph shows... a decrease, an increase, a decrease, then back to baseline...</a:t>
            </a:r>
            <a:r>
              <a:rPr lang="en-US" dirty="0" smtClean="0"/>
              <a:t/>
            </a:r>
            <a:br>
              <a:rPr lang="en-US" dirty="0" smtClean="0"/>
            </a:br>
            <a:r>
              <a:rPr lang="en-US" dirty="0" smtClean="0"/>
              <a:t/>
            </a:r>
            <a:br>
              <a:rPr lang="en-US" dirty="0" smtClean="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153</Words>
  <Application>Microsoft Office PowerPoint</Application>
  <PresentationFormat>On-screen Show (4:3)</PresentationFormat>
  <Paragraphs>10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The Boeing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jm640a</dc:creator>
  <cp:lastModifiedBy>jm640a</cp:lastModifiedBy>
  <cp:revision>2</cp:revision>
  <dcterms:created xsi:type="dcterms:W3CDTF">2015-04-30T15:25:09Z</dcterms:created>
  <dcterms:modified xsi:type="dcterms:W3CDTF">2015-04-30T15:59:55Z</dcterms:modified>
</cp:coreProperties>
</file>